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68" r:id="rId5"/>
    <p:sldId id="258" r:id="rId6"/>
    <p:sldId id="263" r:id="rId7"/>
    <p:sldId id="259" r:id="rId8"/>
    <p:sldId id="260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90" d="100"/>
          <a:sy n="90" d="100"/>
        </p:scale>
        <p:origin x="-110" y="10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ramka-detskaya-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6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603499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4864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 Светлана Константиновна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052736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«Детский сад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253»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8208912" cy="2572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«Создание </a:t>
            </a:r>
            <a:r>
              <a:rPr lang="ru-RU" sz="4800" b="1" i="1" dirty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условий для трудовой деятельности дошкольников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176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517">
        <p:circle/>
      </p:transition>
    </mc:Choice>
    <mc:Fallback xmlns="">
      <p:transition spd="slow" advClick="0" advTm="4517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и особенности трудовой деятельности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могучий воспитатель в педагогической системе образования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Трудовое воспитание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воспитание сознательного отношения и склонностей к труду, как основной жизненной потребности, через формирование привычки к труду путём включения личности в активную трудовую деятельность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10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же такое дежурство?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форма организации труда детей, предполагающие обязательное, выполнение ребёнком работ, направленной на обслуживание коллектива. Дети поочередно включаются в разные виды дежурств, что обеспечивает систематичность их участия в труде. Назначение и смена дежурных происходит ежедневно. Дежурства ставят ребенка в условия обязательного выполнения определенных дел, нужных  для коллектива. Это позволяет воспитывать у детей ответственность перед коллективом, заботливость, а также понимание необходимости своей работы для всех.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258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5000">
        <p:circle/>
      </p:transition>
    </mc:Choice>
    <mc:Fallback xmlns="">
      <p:transition spd="slow" advClick="0" advTm="35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дежурства: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навыки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самостоятельности, ответственности, умение организовать себя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воспитывать стремление выполнять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образцу, стремление трудиться на пользу коллектива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Соблюдение регулярности: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ежедневно, выделив время в режиме дня.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 выходе необходимо получить навык четко перешедший в привычку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ребенка: помощник взрослого.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детей-дежурных может быть различно: пара – дежурство на группу   или 1 дежурный на каждый стол.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дежурных – ежедневная, 1 раз в 2 -3 дня, 1 раз в неделю. Чем  старше дети, тем более длительным может быть дежурство.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назначении дежурных нужно учитывать навыки детей: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Дежурные, работая вместе, обслуживают всю группу. При такой организации дети ставятся в новые условия, к ним предъявляются более сложные требования: согласовать свою работу с работой товарища. Отвечать вместе по результатам, справедливо распределять работу между собой.</a:t>
            </a: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37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8000">
        <p:circle/>
      </p:transition>
    </mc:Choice>
    <mc:Fallback xmlns="">
      <p:transition spd="slow" advClick="0" advTm="18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МЛАДШАЯ ГРУППА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Дежурство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столовой вводится во второй младшей группе со второй половины года.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ребенком - дежурным ставят только одно условие: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помочь помощнику воспитателя накрыть на столы. Ежедневно за каждым столом работает дежурный. Надев фартук и колпачок (косынку), вымыв руки с мылом, ребенок помогает раздавать ложки, ставит хлебницы, стаканы с салфетками, заранее приготовленные взрослым на раздаточном столе. Воспитатель или помощник воспитателя раскладывают индивидуальные салфетки, чтобы показать дежурному, кто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присутствует.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учит ребенка соблюдать последовательность в работе и умению не отвлекаться от дела, а также стремится к созданию спокойной обстановки, контролирует его, приходит на помощь, учитывая его индивидуальные возможности.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416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8000">
        <p:circle/>
      </p:transition>
    </mc:Choice>
    <mc:Fallback xmlns="">
      <p:transition spd="slow" advClick="0" advTm="18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Средняя группа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 средней группе дети продолжают дежурить по столовой, назначается двое дежурных, которые полностью накрывают на столы: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раздают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салфетки, ложки, вилки, ставят хлебницы, стаканы с салфетками, заранее приготовленные на раздаточном столе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Дежурные сами наполняют стаканы салфетками.</a:t>
            </a: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Дежурные убирают со стола хлебницы, стаканы с салфетками, а няня – сложенные  стопкой тарелки, ложки, вилки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(не дежурные) средней группы убирают посуду после еды: каждый ребенок ставит свою тарелку на край стола, относят чашку на раздаточный стол. </a:t>
            </a:r>
          </a:p>
          <a:p>
            <a:r>
              <a:rPr lang="ru-RU" sz="1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Убирать посуду, кроме чашек (дети сами их относят) должен взрослый!</a:t>
            </a:r>
          </a:p>
          <a:p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Во второй половине года в средней группе вводится дежурство по занятиям (разложить кисточки, поставить баночки с клейстером, постелить индивидуальные салфетки и т.д.), так же помогают убрать материал после занятий.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844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6000">
        <p:circle/>
      </p:transition>
    </mc:Choice>
    <mc:Fallback xmlns="">
      <p:transition spd="slow" advClick="0" advTm="16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Старшая и подготовительная группа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этих группах на дежурство по столовой назначается так же по два ребёнка. Дежурные заходят пораньше, быстро переодеваются, моют руки, надевают фартуки, косынки или колпачки и полностью сервируют стол посудой, заранее приготовленной помощником воспитателя на раздаточном столе, в соответствии с числом детей.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 обязательно контролируется взрослым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Частично дети убирают каждый сам за собой. Каждый ребёнок после еды отодвигает свою тарелку в середину стола или собирают в стопку, чашку относит на раздаточный стол как и в средней группе, задвигают стул.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Дежурные должны после еды убрать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салфетницы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хлебницы, помочь убрать ложки и вилки и смести крошки со столов, для этого должен быть специальные совок и щетка. При этом дети не должны надолго задерживаться, чтобы лечь спать вместе с другими детьми. Дети не должны носить посуду в мойку.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Дежурные сами или с помощью воспитателя распределяют, кто и что будет делать. Воспитатель обращается к ним как к своим помощникам, учит их выполнять задание ловко, экономными приёмами, подбадривает неумелых, одобряет инициативу и старательность. 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20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5000">
        <p:circle/>
      </p:transition>
    </mc:Choice>
    <mc:Fallback xmlns="">
      <p:transition spd="slow" advClick="0" advTm="15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59538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Дежурство по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занятиям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..Помощь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может быть оказана как перед занятием, так и накануне. Перед занятием дежурные должны узнать, какие материалы будут нужны, помогают раздать необходимый материал, налить клей, принести в группу пособия для занятия. Накануне для занятия помочь вырезать геометрические фигуры, принести наглядный материал, помочь стереть пыль, расставить стульчики Если воспитатель умеет опираться на помощь дежурных, всячески подчеркивает ее важность, у детей растет ответственность за выполнение порученного дела.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детей старшего возраста имеется еще один вид дежурства –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дежурство в уголке природы (начинается с начала года)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.Разъяснить значение этого вида дежурства можно на занятии при знакомстве с растениями и их потребностями, а так же с условиями содержания этих растений.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Также дети старшего возраста должны уметь заправлять свои постели: поправлять простыни и наволочки, складывать одеяло, расправлять покрывала. После детей помощник воспитателя еще раз поправляет постельные принадлежности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Дети не должны сами снимать постельное белье при его смене.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Помощники воспитателя не должны заставлять уносить белье в прачечную, посылать или брать с собой детей на кухню.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8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ramka-detskaya-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901" y="0"/>
            <a:ext cx="9185901" cy="685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268760"/>
            <a:ext cx="8518905" cy="262190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973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spd="slow" advClick="0" advTm="4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3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2|0.8|0.8|0.8|0.9|0.9|0.8|0.8|0.9|0.8|0.9|0.8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|0.8|1.2|1.1|1.3|4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2|1.4|1.4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491</TotalTime>
  <Words>585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    </vt:lpstr>
      <vt:lpstr>Понятие и особенности трудовой деятельности</vt:lpstr>
      <vt:lpstr>Что же такое дежурство?</vt:lpstr>
      <vt:lpstr> Задачи дежурства:</vt:lpstr>
      <vt:lpstr>ВТОРАЯ МЛАДШАЯ ГРУППА</vt:lpstr>
      <vt:lpstr>Средняя группа</vt:lpstr>
      <vt:lpstr>Старшая и подготовительная группа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дежурства в группах старших дошкольников</dc:title>
  <dc:creator>User</dc:creator>
  <cp:lastModifiedBy>Windows User</cp:lastModifiedBy>
  <cp:revision>40</cp:revision>
  <dcterms:created xsi:type="dcterms:W3CDTF">2019-11-03T17:32:28Z</dcterms:created>
  <dcterms:modified xsi:type="dcterms:W3CDTF">2024-01-24T18:39:29Z</dcterms:modified>
</cp:coreProperties>
</file>